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8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68" r:id="rId19"/>
    <p:sldId id="276" r:id="rId20"/>
    <p:sldId id="277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-17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E7875-71BF-4079-9C56-BA3064197CBB}" type="datetimeFigureOut">
              <a:rPr lang="el-GR" smtClean="0"/>
              <a:t>5/4/13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FDAFC-BAEE-4D25-94AB-A8CF95214B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7067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FDAFC-BAEE-4D25-94AB-A8CF95214BC2}" type="slidenum">
              <a:rPr lang="el-GR" smtClean="0"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9924-0B00-4F73-A3D5-7B7F2A1EBE5C}" type="datetimeFigureOut">
              <a:rPr lang="el-GR" smtClean="0"/>
              <a:t>5/4/13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13E3-DA33-48F3-95CD-36918CCFAE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9924-0B00-4F73-A3D5-7B7F2A1EBE5C}" type="datetimeFigureOut">
              <a:rPr lang="el-GR" smtClean="0"/>
              <a:t>5/4/13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13E3-DA33-48F3-95CD-36918CCFAE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9924-0B00-4F73-A3D5-7B7F2A1EBE5C}" type="datetimeFigureOut">
              <a:rPr lang="el-GR" smtClean="0"/>
              <a:t>5/4/13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13E3-DA33-48F3-95CD-36918CCFAE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9924-0B00-4F73-A3D5-7B7F2A1EBE5C}" type="datetimeFigureOut">
              <a:rPr lang="el-GR" smtClean="0"/>
              <a:t>5/4/13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13E3-DA33-48F3-95CD-36918CCFAE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9924-0B00-4F73-A3D5-7B7F2A1EBE5C}" type="datetimeFigureOut">
              <a:rPr lang="el-GR" smtClean="0"/>
              <a:t>5/4/13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13E3-DA33-48F3-95CD-36918CCFAE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9924-0B00-4F73-A3D5-7B7F2A1EBE5C}" type="datetimeFigureOut">
              <a:rPr lang="el-GR" smtClean="0"/>
              <a:t>5/4/13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13E3-DA33-48F3-95CD-36918CCFAE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9924-0B00-4F73-A3D5-7B7F2A1EBE5C}" type="datetimeFigureOut">
              <a:rPr lang="el-GR" smtClean="0"/>
              <a:t>5/4/13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13E3-DA33-48F3-95CD-36918CCFAE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9924-0B00-4F73-A3D5-7B7F2A1EBE5C}" type="datetimeFigureOut">
              <a:rPr lang="el-GR" smtClean="0"/>
              <a:t>5/4/13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13E3-DA33-48F3-95CD-36918CCFAE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9924-0B00-4F73-A3D5-7B7F2A1EBE5C}" type="datetimeFigureOut">
              <a:rPr lang="el-GR" smtClean="0"/>
              <a:t>5/4/13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13E3-DA33-48F3-95CD-36918CCFAE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9924-0B00-4F73-A3D5-7B7F2A1EBE5C}" type="datetimeFigureOut">
              <a:rPr lang="el-GR" smtClean="0"/>
              <a:t>5/4/13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13E3-DA33-48F3-95CD-36918CCFAE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9924-0B00-4F73-A3D5-7B7F2A1EBE5C}" type="datetimeFigureOut">
              <a:rPr lang="el-GR" smtClean="0"/>
              <a:t>5/4/13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13E3-DA33-48F3-95CD-36918CCFAE9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B9924-0B00-4F73-A3D5-7B7F2A1EBE5C}" type="datetimeFigureOut">
              <a:rPr lang="el-GR" smtClean="0"/>
              <a:t>5/4/13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F13E3-DA33-48F3-95CD-36918CCFAE9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sykala.or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Laiki</a:t>
            </a:r>
            <a:r>
              <a:rPr lang="en-GB" dirty="0" smtClean="0"/>
              <a:t> Depositors  organisation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n-GB" dirty="0" smtClean="0"/>
              <a:t>Sy.ka.la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</a:rPr>
              <a:t>General assembly</a:t>
            </a:r>
            <a:endParaRPr lang="el-GR" b="1" dirty="0" smtClean="0">
              <a:solidFill>
                <a:schemeClr val="tx1"/>
              </a:solidFill>
            </a:endParaRPr>
          </a:p>
          <a:p>
            <a:r>
              <a:rPr lang="en-GB" b="1" dirty="0" smtClean="0">
                <a:solidFill>
                  <a:schemeClr val="tx1"/>
                </a:solidFill>
              </a:rPr>
              <a:t>27/04/2013</a:t>
            </a:r>
            <a:endParaRPr lang="el-GR" b="1" dirty="0" smtClean="0">
              <a:solidFill>
                <a:schemeClr val="tx1"/>
              </a:solidFill>
            </a:endParaRPr>
          </a:p>
          <a:p>
            <a:r>
              <a:rPr lang="en-GB" b="1" u="sng" dirty="0" smtClean="0">
                <a:solidFill>
                  <a:schemeClr val="tx1"/>
                </a:solidFill>
                <a:hlinkClick r:id="rId3"/>
              </a:rPr>
              <a:t>www.sykala.org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b="1" u="sng" dirty="0" smtClean="0"/>
              <a:t>Specialists that support the Committee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u="sng" dirty="0" smtClean="0"/>
              <a:t>LEGAL </a:t>
            </a:r>
            <a:r>
              <a:rPr lang="en-GB" b="1" u="sng" dirty="0"/>
              <a:t>ADVISORS</a:t>
            </a:r>
            <a:endParaRPr lang="el-GR" dirty="0"/>
          </a:p>
          <a:p>
            <a:r>
              <a:rPr lang="en-GB" dirty="0" err="1"/>
              <a:t>Markides</a:t>
            </a:r>
            <a:r>
              <a:rPr lang="en-GB" dirty="0"/>
              <a:t> , </a:t>
            </a:r>
            <a:r>
              <a:rPr lang="en-GB" dirty="0" err="1"/>
              <a:t>Markides</a:t>
            </a:r>
            <a:r>
              <a:rPr lang="en-GB" dirty="0"/>
              <a:t> and Co</a:t>
            </a:r>
            <a:endParaRPr lang="el-GR" dirty="0"/>
          </a:p>
          <a:p>
            <a:r>
              <a:rPr lang="en-GB" dirty="0" err="1"/>
              <a:t>Aggelides</a:t>
            </a:r>
            <a:r>
              <a:rPr lang="en-GB" dirty="0"/>
              <a:t> , </a:t>
            </a:r>
            <a:r>
              <a:rPr lang="en-GB" dirty="0" err="1"/>
              <a:t>Ioannides</a:t>
            </a:r>
            <a:r>
              <a:rPr lang="en-GB" dirty="0"/>
              <a:t>, </a:t>
            </a:r>
            <a:r>
              <a:rPr lang="en-GB" dirty="0" err="1"/>
              <a:t>Leonidou</a:t>
            </a:r>
            <a:r>
              <a:rPr lang="en-GB" dirty="0"/>
              <a:t> LLC</a:t>
            </a:r>
            <a:endParaRPr lang="el-GR" dirty="0"/>
          </a:p>
          <a:p>
            <a:r>
              <a:rPr lang="en-GB" dirty="0" err="1"/>
              <a:t>Scordis</a:t>
            </a:r>
            <a:r>
              <a:rPr lang="en-GB" dirty="0"/>
              <a:t>, </a:t>
            </a:r>
            <a:r>
              <a:rPr lang="en-GB" dirty="0" err="1"/>
              <a:t>Papapetrou</a:t>
            </a:r>
            <a:r>
              <a:rPr lang="en-GB" dirty="0"/>
              <a:t> and Co  LLC</a:t>
            </a:r>
            <a:endParaRPr lang="el-GR" dirty="0"/>
          </a:p>
          <a:p>
            <a:r>
              <a:rPr lang="en-GB" dirty="0" err="1"/>
              <a:t>Velaris</a:t>
            </a:r>
            <a:r>
              <a:rPr lang="en-GB" dirty="0"/>
              <a:t> and </a:t>
            </a:r>
            <a:r>
              <a:rPr lang="en-GB" dirty="0" err="1"/>
              <a:t>Velaris</a:t>
            </a:r>
            <a:r>
              <a:rPr lang="en-GB" dirty="0"/>
              <a:t> LLC</a:t>
            </a:r>
            <a:endParaRPr lang="el-GR" dirty="0"/>
          </a:p>
          <a:p>
            <a:r>
              <a:rPr lang="en-GB" dirty="0"/>
              <a:t>Co ordinations with other legal offices for following common legal strategy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/>
              <a:t>Financial Advisors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Zaharias </a:t>
            </a:r>
            <a:r>
              <a:rPr lang="en-GB" dirty="0" err="1"/>
              <a:t>Palexas</a:t>
            </a:r>
            <a:r>
              <a:rPr lang="en-GB" dirty="0"/>
              <a:t> – Finance </a:t>
            </a:r>
            <a:endParaRPr lang="el-GR" dirty="0"/>
          </a:p>
          <a:p>
            <a:r>
              <a:rPr lang="en-GB" dirty="0"/>
              <a:t>Michael </a:t>
            </a:r>
            <a:r>
              <a:rPr lang="en-GB" dirty="0" err="1"/>
              <a:t>Ioannides</a:t>
            </a:r>
            <a:r>
              <a:rPr lang="en-GB" dirty="0"/>
              <a:t> – Banking</a:t>
            </a:r>
            <a:endParaRPr lang="el-GR" dirty="0"/>
          </a:p>
          <a:p>
            <a:r>
              <a:rPr lang="en-GB" dirty="0"/>
              <a:t>Accounting </a:t>
            </a:r>
            <a:r>
              <a:rPr lang="en-GB" dirty="0" smtClean="0"/>
              <a:t>Offices</a:t>
            </a:r>
          </a:p>
          <a:p>
            <a:pPr>
              <a:buNone/>
            </a:pPr>
            <a:r>
              <a:rPr lang="en-GB" b="1" u="sng" dirty="0"/>
              <a:t>Special Advisor</a:t>
            </a:r>
            <a:endParaRPr lang="el-GR" dirty="0"/>
          </a:p>
          <a:p>
            <a:pPr>
              <a:buNone/>
            </a:pPr>
            <a:r>
              <a:rPr lang="en-GB" dirty="0"/>
              <a:t>Andreas </a:t>
            </a:r>
            <a:r>
              <a:rPr lang="en-GB" dirty="0" err="1"/>
              <a:t>Eleftheriades</a:t>
            </a:r>
            <a:r>
              <a:rPr lang="en-GB" dirty="0"/>
              <a:t> </a:t>
            </a:r>
            <a:endParaRPr lang="el-GR" dirty="0"/>
          </a:p>
          <a:p>
            <a:pPr>
              <a:buNone/>
            </a:pP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Participation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</a:t>
            </a:r>
            <a:r>
              <a:rPr lang="en-US" dirty="0"/>
              <a:t>Volunteers</a:t>
            </a:r>
            <a:endParaRPr lang="el-GR" dirty="0"/>
          </a:p>
          <a:p>
            <a:r>
              <a:rPr lang="en-US" dirty="0"/>
              <a:t>Special help in committees  to fulfill specific work 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Strategic Pillars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Legal </a:t>
            </a:r>
            <a:r>
              <a:rPr lang="en-US" dirty="0"/>
              <a:t>Pillar</a:t>
            </a:r>
            <a:endParaRPr lang="el-GR" dirty="0"/>
          </a:p>
          <a:p>
            <a:r>
              <a:rPr lang="en-US" dirty="0"/>
              <a:t>Political Pillar</a:t>
            </a:r>
            <a:endParaRPr lang="el-GR" dirty="0"/>
          </a:p>
          <a:p>
            <a:r>
              <a:rPr lang="en-US" dirty="0"/>
              <a:t>Educating People</a:t>
            </a:r>
            <a:endParaRPr lang="el-GR" dirty="0"/>
          </a:p>
          <a:p>
            <a:r>
              <a:rPr lang="en-US" dirty="0"/>
              <a:t>Financial proposal\ alternative measures</a:t>
            </a:r>
            <a:endParaRPr lang="el-GR" dirty="0"/>
          </a:p>
          <a:p>
            <a:r>
              <a:rPr lang="en-US" dirty="0"/>
              <a:t>Investigation of Funds interest in buying deposits</a:t>
            </a:r>
            <a:endParaRPr lang="el-GR" dirty="0"/>
          </a:p>
          <a:p>
            <a:r>
              <a:rPr lang="en-US" dirty="0"/>
              <a:t>Counterbalancing measures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Legal procedure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Exhaustion </a:t>
            </a:r>
            <a:r>
              <a:rPr lang="en-US" dirty="0"/>
              <a:t>of all legal measures within the country</a:t>
            </a:r>
            <a:endParaRPr lang="el-GR" dirty="0"/>
          </a:p>
          <a:p>
            <a:r>
              <a:rPr lang="en-US" dirty="0"/>
              <a:t>Personal and company appeal To the Republic, law suits and submission procedures</a:t>
            </a:r>
            <a:endParaRPr lang="el-GR" dirty="0"/>
          </a:p>
          <a:p>
            <a:r>
              <a:rPr lang="en-US" dirty="0"/>
              <a:t>Collective appeal to the European Courts</a:t>
            </a:r>
            <a:endParaRPr lang="el-GR" dirty="0"/>
          </a:p>
          <a:p>
            <a:r>
              <a:rPr lang="en-US" dirty="0"/>
              <a:t>Possible </a:t>
            </a:r>
            <a:r>
              <a:rPr lang="el-GR" dirty="0"/>
              <a:t>sources</a:t>
            </a:r>
            <a:r>
              <a:rPr lang="en-US" dirty="0"/>
              <a:t> of compensation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u="sng" dirty="0" smtClean="0"/>
              <a:t>Involvement  of political parties and meetings with them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All political parties</a:t>
            </a:r>
            <a:r>
              <a:rPr lang="en-US" dirty="0"/>
              <a:t> </a:t>
            </a:r>
            <a:endParaRPr lang="el-GR" dirty="0"/>
          </a:p>
          <a:p>
            <a:r>
              <a:rPr lang="en-US" dirty="0"/>
              <a:t>Ministry of Finance </a:t>
            </a:r>
            <a:endParaRPr lang="el-GR" dirty="0"/>
          </a:p>
          <a:p>
            <a:r>
              <a:rPr lang="en-US" dirty="0"/>
              <a:t>Commander of Central Ban</a:t>
            </a:r>
            <a:endParaRPr lang="el-GR" dirty="0"/>
          </a:p>
          <a:p>
            <a:r>
              <a:rPr lang="en-US" dirty="0"/>
              <a:t>President of the Republic</a:t>
            </a:r>
            <a:endParaRPr lang="el-GR" dirty="0"/>
          </a:p>
          <a:p>
            <a:r>
              <a:rPr lang="en-US" dirty="0"/>
              <a:t>Politically colorless organization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Involvement  of political parties and meetings with them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</a:t>
            </a:r>
            <a:r>
              <a:rPr lang="en-US" dirty="0"/>
              <a:t>political parties demonstrated political intention to support</a:t>
            </a:r>
            <a:endParaRPr lang="el-GR" dirty="0"/>
          </a:p>
          <a:p>
            <a:r>
              <a:rPr lang="en-US" dirty="0"/>
              <a:t>Good intention to listen and support the proposals of SYKALA </a:t>
            </a:r>
            <a:endParaRPr lang="el-GR" dirty="0"/>
          </a:p>
          <a:p>
            <a:r>
              <a:rPr lang="en-US" dirty="0"/>
              <a:t>Recognition of the extreme injustice against </a:t>
            </a:r>
            <a:r>
              <a:rPr lang="en-US" dirty="0" err="1"/>
              <a:t>Laiki’s</a:t>
            </a:r>
            <a:r>
              <a:rPr lang="en-US" dirty="0"/>
              <a:t> Depositors</a:t>
            </a:r>
            <a:endParaRPr lang="el-GR" dirty="0"/>
          </a:p>
          <a:p>
            <a:r>
              <a:rPr lang="en-US" dirty="0"/>
              <a:t>Good intentions to withdraw the unjust victimization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Political involvement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n-US" b="1" u="sng" dirty="0" smtClean="0"/>
              <a:t>4 directions and 4 Gears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dirty="0"/>
          </a:p>
          <a:p>
            <a:r>
              <a:rPr lang="en-US" dirty="0"/>
              <a:t>Foreign depositors</a:t>
            </a:r>
            <a:endParaRPr lang="el-GR" dirty="0"/>
          </a:p>
          <a:p>
            <a:r>
              <a:rPr lang="en-US" dirty="0"/>
              <a:t>Cyprus Depositors ( apart of </a:t>
            </a:r>
            <a:r>
              <a:rPr lang="en-US" dirty="0" err="1"/>
              <a:t>Laiki</a:t>
            </a:r>
            <a:r>
              <a:rPr lang="en-US" dirty="0"/>
              <a:t> s and Cyprus Bank)</a:t>
            </a:r>
            <a:endParaRPr lang="el-GR" dirty="0"/>
          </a:p>
          <a:p>
            <a:r>
              <a:rPr lang="en-US" dirty="0"/>
              <a:t>Cyprus Bank Depositors</a:t>
            </a:r>
            <a:endParaRPr lang="el-GR" dirty="0"/>
          </a:p>
          <a:p>
            <a:r>
              <a:rPr lang="en-US" dirty="0" err="1"/>
              <a:t>Laiki</a:t>
            </a:r>
            <a:r>
              <a:rPr lang="en-US" dirty="0"/>
              <a:t> Depositors ( Domino effect)</a:t>
            </a:r>
            <a:endParaRPr lang="el-GR" dirty="0"/>
          </a:p>
          <a:p>
            <a:r>
              <a:rPr lang="en-US" b="1" dirty="0"/>
              <a:t>VICTIMISATION OF FINANCIALLY ORGANISED INDIVIDUALS AND COMPANIES 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Future actions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Legal </a:t>
            </a:r>
            <a:r>
              <a:rPr lang="en-US" b="1" dirty="0"/>
              <a:t>procedures</a:t>
            </a:r>
            <a:endParaRPr lang="el-GR" dirty="0"/>
          </a:p>
          <a:p>
            <a:r>
              <a:rPr lang="en-US" b="1" dirty="0"/>
              <a:t>Well researched  financial proposal wit the support of the members of the parliament and the political parties</a:t>
            </a:r>
            <a:endParaRPr lang="el-GR" dirty="0"/>
          </a:p>
          <a:p>
            <a:r>
              <a:rPr lang="en-US" b="1" dirty="0"/>
              <a:t>Involvement  and validation from  the Cyprus Republic  of the organization’s financial proposals</a:t>
            </a:r>
            <a:endParaRPr lang="el-GR" dirty="0"/>
          </a:p>
          <a:p>
            <a:r>
              <a:rPr lang="en-US" b="1" dirty="0"/>
              <a:t>Possible discussion/negotiation with Troika 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Legal Procedure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Explanations </a:t>
            </a:r>
            <a:r>
              <a:rPr lang="en-US" b="1" dirty="0"/>
              <a:t>from the legal advisors, completion of details/telephone support</a:t>
            </a:r>
            <a:endParaRPr lang="el-GR" dirty="0"/>
          </a:p>
          <a:p>
            <a:r>
              <a:rPr lang="en-US" b="1" dirty="0"/>
              <a:t>Investigation Committee ( presentation of SYKALA- through legal advisors)</a:t>
            </a:r>
            <a:endParaRPr lang="el-GR" dirty="0"/>
          </a:p>
          <a:p>
            <a:r>
              <a:rPr lang="en-US" b="1" dirty="0"/>
              <a:t>The procedure to be followed will depend partly from High court decisions</a:t>
            </a:r>
            <a:endParaRPr lang="el-GR" dirty="0"/>
          </a:p>
          <a:p>
            <a:r>
              <a:rPr lang="en-US" b="1" dirty="0"/>
              <a:t>QUESTIONS/CLARIFICATIONS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/>
              <a:t>Subjects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Purpose</a:t>
            </a:r>
            <a:r>
              <a:rPr lang="en-GB" dirty="0"/>
              <a:t>, organisation, participation</a:t>
            </a:r>
            <a:endParaRPr lang="el-GR" dirty="0"/>
          </a:p>
          <a:p>
            <a:r>
              <a:rPr lang="en-GB" dirty="0"/>
              <a:t>Contact with politicians</a:t>
            </a:r>
            <a:endParaRPr lang="el-GR" dirty="0"/>
          </a:p>
          <a:p>
            <a:r>
              <a:rPr lang="en-GB" dirty="0"/>
              <a:t>Legal procedures</a:t>
            </a:r>
            <a:endParaRPr lang="el-GR" dirty="0"/>
          </a:p>
          <a:p>
            <a:r>
              <a:rPr lang="en-GB" dirty="0"/>
              <a:t>Financial suggestions</a:t>
            </a:r>
            <a:endParaRPr lang="el-GR" dirty="0"/>
          </a:p>
          <a:p>
            <a:r>
              <a:rPr lang="en-GB" dirty="0"/>
              <a:t>Confirmation of procedures and Committee</a:t>
            </a:r>
            <a:endParaRPr lang="el-GR" dirty="0"/>
          </a:p>
          <a:p>
            <a:r>
              <a:rPr lang="en-GB" dirty="0"/>
              <a:t>Future actions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PROCEDURAL</a:t>
            </a:r>
            <a:r>
              <a:rPr lang="en-US" u="sng" dirty="0" smtClean="0"/>
              <a:t>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Yearly </a:t>
            </a:r>
            <a:r>
              <a:rPr lang="en-US" b="1" dirty="0"/>
              <a:t>fee of €50</a:t>
            </a:r>
            <a:endParaRPr lang="el-GR" dirty="0"/>
          </a:p>
          <a:p>
            <a:r>
              <a:rPr lang="en-US" b="1" dirty="0"/>
              <a:t>Strategy  validation and committee’s  actions</a:t>
            </a:r>
            <a:endParaRPr lang="el-GR" dirty="0"/>
          </a:p>
          <a:p>
            <a:r>
              <a:rPr lang="en-US" b="1" dirty="0"/>
              <a:t>Validation of temporary administration committee and change to administration committee </a:t>
            </a:r>
            <a:endParaRPr lang="el-GR" dirty="0"/>
          </a:p>
          <a:p>
            <a:pPr>
              <a:buNone/>
            </a:pPr>
            <a:r>
              <a:rPr lang="en-US" b="1" dirty="0"/>
              <a:t> 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/>
              <a:t>Aims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Reacquisition </a:t>
            </a:r>
            <a:r>
              <a:rPr lang="en-GB" dirty="0"/>
              <a:t>of property/Deposits </a:t>
            </a:r>
            <a:endParaRPr lang="el-GR" dirty="0"/>
          </a:p>
          <a:p>
            <a:r>
              <a:rPr lang="en-GB" dirty="0"/>
              <a:t>Creation of financial proposal and negotiation for counterbalancing measures .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/>
              <a:t>Advantages of the organisation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More people together, more power</a:t>
            </a:r>
            <a:endParaRPr lang="el-GR" dirty="0"/>
          </a:p>
          <a:p>
            <a:r>
              <a:rPr lang="en-GB" dirty="0"/>
              <a:t>Economies of scale (less cost for each depositor)</a:t>
            </a:r>
            <a:endParaRPr lang="el-GR" dirty="0"/>
          </a:p>
          <a:p>
            <a:r>
              <a:rPr lang="en-GB" dirty="0"/>
              <a:t>Securing a better and more productive legal representation both inside and outside Cyprus</a:t>
            </a:r>
            <a:endParaRPr lang="el-GR" dirty="0"/>
          </a:p>
          <a:p>
            <a:r>
              <a:rPr lang="en-GB" dirty="0"/>
              <a:t>Securing the best advisors (economic studies, involvement with the investigation committee, liquidator….)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/>
              <a:t>Registration of the organisation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Registration of the Organisation as a company of limited liability </a:t>
            </a:r>
            <a:endParaRPr lang="el-GR" dirty="0"/>
          </a:p>
          <a:p>
            <a:r>
              <a:rPr lang="en-GB" dirty="0"/>
              <a:t>Transformation to a non-profit organisation</a:t>
            </a:r>
            <a:endParaRPr lang="el-GR" dirty="0"/>
          </a:p>
          <a:p>
            <a:r>
              <a:rPr lang="en-GB" dirty="0"/>
              <a:t>ORGANISATION OF LAIKI DEPOSITORS 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/>
              <a:t>Structure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Structure </a:t>
            </a:r>
            <a:r>
              <a:rPr lang="en-GB" dirty="0"/>
              <a:t>of the organisation</a:t>
            </a:r>
            <a:endParaRPr lang="el-GR" dirty="0"/>
          </a:p>
          <a:p>
            <a:r>
              <a:rPr lang="en-GB" dirty="0"/>
              <a:t>Political committee</a:t>
            </a:r>
            <a:endParaRPr lang="el-GR" dirty="0"/>
          </a:p>
          <a:p>
            <a:r>
              <a:rPr lang="en-GB" dirty="0"/>
              <a:t>Legal committee</a:t>
            </a:r>
            <a:endParaRPr lang="el-GR" dirty="0"/>
          </a:p>
          <a:p>
            <a:r>
              <a:rPr lang="en-GB" dirty="0"/>
              <a:t>Leadership committee</a:t>
            </a:r>
            <a:endParaRPr lang="el-GR" dirty="0"/>
          </a:p>
          <a:p>
            <a:r>
              <a:rPr lang="en-GB" dirty="0"/>
              <a:t>Committee f Financial Suggestions</a:t>
            </a:r>
            <a:endParaRPr lang="el-GR" dirty="0"/>
          </a:p>
          <a:p>
            <a:r>
              <a:rPr lang="en-GB" dirty="0"/>
              <a:t>Committee for communicating with al members and General assemblies</a:t>
            </a:r>
            <a:endParaRPr lang="el-GR" dirty="0"/>
          </a:p>
          <a:p>
            <a:r>
              <a:rPr lang="en-GB" dirty="0"/>
              <a:t>Committee of accumulating information and proofs</a:t>
            </a:r>
            <a:endParaRPr lang="el-GR" dirty="0"/>
          </a:p>
          <a:p>
            <a:r>
              <a:rPr lang="en-GB" dirty="0"/>
              <a:t>Committee for educating the public</a:t>
            </a:r>
            <a:endParaRPr lang="el-GR" dirty="0"/>
          </a:p>
          <a:p>
            <a:r>
              <a:rPr lang="en-GB" dirty="0"/>
              <a:t>Secretary</a:t>
            </a:r>
            <a:endParaRPr lang="el-GR" dirty="0"/>
          </a:p>
          <a:p>
            <a:r>
              <a:rPr lang="en-GB" dirty="0"/>
              <a:t>Financial  Committee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/>
              <a:t>The board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Myria</a:t>
            </a:r>
            <a:r>
              <a:rPr lang="en-GB" dirty="0" smtClean="0"/>
              <a:t> </a:t>
            </a:r>
            <a:r>
              <a:rPr lang="en-GB" dirty="0" err="1"/>
              <a:t>MErkouri</a:t>
            </a:r>
            <a:endParaRPr lang="el-GR" dirty="0"/>
          </a:p>
          <a:p>
            <a:r>
              <a:rPr lang="en-GB" dirty="0" err="1"/>
              <a:t>Theodoros</a:t>
            </a:r>
            <a:r>
              <a:rPr lang="en-GB" dirty="0"/>
              <a:t> </a:t>
            </a:r>
            <a:r>
              <a:rPr lang="en-GB" dirty="0" err="1"/>
              <a:t>Kyprianides</a:t>
            </a:r>
            <a:endParaRPr lang="el-GR" dirty="0"/>
          </a:p>
          <a:p>
            <a:r>
              <a:rPr lang="en-GB" dirty="0" err="1"/>
              <a:t>Andonis</a:t>
            </a:r>
            <a:r>
              <a:rPr lang="en-GB" dirty="0"/>
              <a:t> </a:t>
            </a:r>
            <a:r>
              <a:rPr lang="en-GB" dirty="0" err="1"/>
              <a:t>Neophytou</a:t>
            </a:r>
            <a:endParaRPr lang="el-GR" dirty="0"/>
          </a:p>
          <a:p>
            <a:r>
              <a:rPr lang="en-GB" dirty="0" err="1"/>
              <a:t>Andonis</a:t>
            </a:r>
            <a:r>
              <a:rPr lang="en-GB" dirty="0"/>
              <a:t> </a:t>
            </a:r>
            <a:r>
              <a:rPr lang="en-GB" dirty="0" err="1"/>
              <a:t>Vasiliou</a:t>
            </a:r>
            <a:endParaRPr lang="el-GR" dirty="0"/>
          </a:p>
          <a:p>
            <a:r>
              <a:rPr lang="en-GB" dirty="0" err="1"/>
              <a:t>Vanavas</a:t>
            </a:r>
            <a:r>
              <a:rPr lang="en-GB" dirty="0"/>
              <a:t> </a:t>
            </a:r>
            <a:r>
              <a:rPr lang="en-GB" dirty="0" err="1"/>
              <a:t>Varnava</a:t>
            </a:r>
            <a:endParaRPr lang="el-GR" dirty="0"/>
          </a:p>
          <a:p>
            <a:r>
              <a:rPr lang="en-GB" dirty="0" err="1"/>
              <a:t>Alexndros</a:t>
            </a:r>
            <a:r>
              <a:rPr lang="en-GB" dirty="0"/>
              <a:t> </a:t>
            </a:r>
            <a:r>
              <a:rPr lang="en-GB" dirty="0" err="1"/>
              <a:t>Michaelides</a:t>
            </a:r>
            <a:endParaRPr lang="el-GR" dirty="0"/>
          </a:p>
          <a:p>
            <a:r>
              <a:rPr lang="en-GB" dirty="0"/>
              <a:t>Andreas </a:t>
            </a:r>
            <a:r>
              <a:rPr lang="en-GB" dirty="0" err="1"/>
              <a:t>Girkallis</a:t>
            </a:r>
            <a:endParaRPr lang="el-GR" dirty="0"/>
          </a:p>
          <a:p>
            <a:r>
              <a:rPr lang="en-GB" dirty="0" err="1"/>
              <a:t>Neophytos</a:t>
            </a:r>
            <a:r>
              <a:rPr lang="en-GB" dirty="0"/>
              <a:t> </a:t>
            </a:r>
            <a:r>
              <a:rPr lang="en-GB" dirty="0" err="1"/>
              <a:t>Taliotis</a:t>
            </a:r>
            <a:endParaRPr lang="el-GR" dirty="0"/>
          </a:p>
          <a:p>
            <a:r>
              <a:rPr lang="en-GB" dirty="0"/>
              <a:t>Zaharias </a:t>
            </a:r>
            <a:r>
              <a:rPr lang="en-GB" dirty="0" err="1"/>
              <a:t>Palexas</a:t>
            </a:r>
            <a:endParaRPr lang="el-GR" dirty="0"/>
          </a:p>
          <a:p>
            <a:r>
              <a:rPr lang="en-GB" dirty="0"/>
              <a:t>Adonis </a:t>
            </a:r>
            <a:r>
              <a:rPr lang="en-GB" dirty="0" err="1"/>
              <a:t>Papaconstantinou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/>
              <a:t>Procedures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Creation </a:t>
            </a:r>
            <a:r>
              <a:rPr lang="en-GB" dirty="0"/>
              <a:t>of an organisation</a:t>
            </a:r>
            <a:endParaRPr lang="el-GR" dirty="0"/>
          </a:p>
          <a:p>
            <a:r>
              <a:rPr lang="en-GB" dirty="0"/>
              <a:t>Data base of 1500 members (in 6 countries)</a:t>
            </a:r>
            <a:endParaRPr lang="el-GR" dirty="0"/>
          </a:p>
          <a:p>
            <a:r>
              <a:rPr lang="en-GB" dirty="0"/>
              <a:t>Setting of an internet site and appearance in social networks</a:t>
            </a:r>
            <a:endParaRPr lang="el-GR" dirty="0"/>
          </a:p>
          <a:p>
            <a:r>
              <a:rPr lang="en-GB" dirty="0"/>
              <a:t>Appearance  in all TV and radio channels and any written network</a:t>
            </a:r>
            <a:endParaRPr lang="el-GR" dirty="0"/>
          </a:p>
          <a:p>
            <a:r>
              <a:rPr lang="en-GB" dirty="0"/>
              <a:t>Discussions in two foreign financial magazines</a:t>
            </a:r>
            <a:endParaRPr lang="el-GR" dirty="0"/>
          </a:p>
          <a:p>
            <a:r>
              <a:rPr lang="en-GB" dirty="0"/>
              <a:t>Meetings with all members of the parliament</a:t>
            </a:r>
            <a:endParaRPr lang="el-GR" dirty="0"/>
          </a:p>
          <a:p>
            <a:r>
              <a:rPr lang="en-GB" dirty="0"/>
              <a:t>Organised meetings with the ministry of Finance, the President of the republic and the president of Central Bank</a:t>
            </a:r>
            <a:endParaRPr lang="el-GR" dirty="0"/>
          </a:p>
          <a:p>
            <a:r>
              <a:rPr lang="en-GB" dirty="0"/>
              <a:t>Co operation with the best legal minds of the country </a:t>
            </a:r>
            <a:endParaRPr lang="el-GR" dirty="0"/>
          </a:p>
          <a:p>
            <a:r>
              <a:rPr lang="en-GB" dirty="0"/>
              <a:t>Contact with scientists in the said fields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/>
              <a:t>GRATITUDE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</a:t>
            </a:r>
            <a:r>
              <a:rPr lang="en-GB" dirty="0"/>
              <a:t>less than 3 weeks a very efficient machine has been set </a:t>
            </a:r>
            <a:endParaRPr lang="el-GR" dirty="0"/>
          </a:p>
          <a:p>
            <a:r>
              <a:rPr lang="en-GB" dirty="0"/>
              <a:t>Everything was done entirely with humbleness and family support</a:t>
            </a:r>
            <a:endParaRPr lang="el-GR" dirty="0"/>
          </a:p>
          <a:p>
            <a:r>
              <a:rPr lang="en-GB" dirty="0"/>
              <a:t>WE THANK THE MEMBERS OF THE COMMITTEE AND THEIR FAMILIES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605</Words>
  <Application>Microsoft Macintosh PowerPoint</Application>
  <PresentationFormat>On-screen Show (4:3)</PresentationFormat>
  <Paragraphs>121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Laiki Depositors  organisation  Sy.ka.la</vt:lpstr>
      <vt:lpstr>Subjects </vt:lpstr>
      <vt:lpstr>Aims </vt:lpstr>
      <vt:lpstr>Advantages of the organisation </vt:lpstr>
      <vt:lpstr>Registration of the organisation </vt:lpstr>
      <vt:lpstr>Structure  </vt:lpstr>
      <vt:lpstr>The board </vt:lpstr>
      <vt:lpstr>Procedures </vt:lpstr>
      <vt:lpstr>GRATITUDE </vt:lpstr>
      <vt:lpstr>Specialists that support the Committee  </vt:lpstr>
      <vt:lpstr>Financial Advisors </vt:lpstr>
      <vt:lpstr>Participation </vt:lpstr>
      <vt:lpstr>Strategic Pillars </vt:lpstr>
      <vt:lpstr>Legal procedure </vt:lpstr>
      <vt:lpstr>Involvement  of political parties and meetings with them </vt:lpstr>
      <vt:lpstr>Involvement  of political parties and meetings with them</vt:lpstr>
      <vt:lpstr>Political involvement 4 directions and 4 Gears</vt:lpstr>
      <vt:lpstr>Future actions </vt:lpstr>
      <vt:lpstr>Legal Procedure </vt:lpstr>
      <vt:lpstr>PROCEDURAL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Ioulios Zoumos</cp:lastModifiedBy>
  <cp:revision>2</cp:revision>
  <dcterms:created xsi:type="dcterms:W3CDTF">2013-05-03T14:24:23Z</dcterms:created>
  <dcterms:modified xsi:type="dcterms:W3CDTF">2013-05-04T16:11:09Z</dcterms:modified>
</cp:coreProperties>
</file>